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23"/>
  </p:notesMasterIdLst>
  <p:sldIdLst>
    <p:sldId id="256" r:id="rId2"/>
    <p:sldId id="296" r:id="rId3"/>
    <p:sldId id="276" r:id="rId4"/>
    <p:sldId id="278" r:id="rId5"/>
    <p:sldId id="280" r:id="rId6"/>
    <p:sldId id="284" r:id="rId7"/>
    <p:sldId id="281" r:id="rId8"/>
    <p:sldId id="282" r:id="rId9"/>
    <p:sldId id="283" r:id="rId10"/>
    <p:sldId id="285" r:id="rId11"/>
    <p:sldId id="286" r:id="rId12"/>
    <p:sldId id="287" r:id="rId13"/>
    <p:sldId id="279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168"/>
    <p:restoredTop sz="79986"/>
  </p:normalViewPr>
  <p:slideViewPr>
    <p:cSldViewPr>
      <p:cViewPr varScale="1">
        <p:scale>
          <a:sx n="61" d="100"/>
          <a:sy n="61" d="100"/>
        </p:scale>
        <p:origin x="224" y="9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94D9F-B86D-4E4D-8ACA-694181DD5B43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968A9-03DF-B74C-94C0-547B2AF6A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21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968A9-03DF-B74C-94C0-547B2AF6A9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12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968A9-03DF-B74C-94C0-547B2AF6A9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64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968A9-03DF-B74C-94C0-547B2AF6A9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3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9AFA-992E-314D-88D8-1361EA50A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D6527-1B92-3C46-9E45-EA8DF916F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7084E-1A0A-E64C-844E-39152AB0F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990A6-5D9B-F04F-A444-ED5096822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0842D-B22A-2E4C-BB94-778E9155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56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B1E1C-9B5A-314B-95CB-6FCCDE39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7961C2-7FDD-D645-9275-56ABD1C764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5DFAE-36D1-F842-91ED-345130474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64092-06FF-564E-B86E-38FE7B07B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CAF44-D1F0-7949-8785-D034B7B2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82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2FC9CD-0B6D-2A48-8AA1-5633460A28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B512E-AC91-2840-9BBA-4D16D5E38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CCC3D-2205-5E47-A56C-743E99E9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40F09-642C-1A4F-A839-67EC01714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2A812-76B5-384D-9361-9FD82C71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43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40265" y="1666747"/>
            <a:ext cx="4911468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384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0E8E-BCB0-A142-B2A7-9965EDE9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505FF-D003-604C-B947-AB37EA5A0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4A587-A4C6-D746-8476-2AB5A901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F5967-1528-A44E-995D-7570E6DD4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B3443-B05D-DE42-964C-F06FCC09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2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E0E2-F2E6-1343-8044-A0F358B53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A3CEF-AD9B-ED46-A9AF-074332395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18FC4-4A29-FF41-84B2-7E1521E57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FA5E8-7672-0E43-87F1-2FFAD7B57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47058-113C-FB42-8B41-4B071200D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37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83ED8-9D87-CA45-AB1E-AB543991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67B39-D0E4-2F4B-A5DC-8B8CB65D72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E8326-1BCF-5340-BDB7-DED832C9F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FDE83-FA14-2E4B-A1EB-716AD9812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FBE54-ADBB-B047-A9DC-2E04C77E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C61FA-10AD-1845-B270-736C89AFD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7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A2E9-BD04-0443-BDCD-612A89110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C0522-F623-F649-8799-C30E176C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A6A09-5026-7149-A4B1-9D8A72736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7F285-8921-744E-83D9-8820F5A679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01D09-02EE-E04C-A2AC-6D9FA629F1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87EE3-16EC-0D4C-ACEB-44EAA2D2E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66C85A-4A81-6A41-A177-0010B9F64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E3A28F-28FF-AA4E-A164-F5FB63E0E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58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633B-8AC1-D44F-BF7E-D0A1F672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E27F2-9376-3A40-9B21-7A9402B4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2CE5B-3DFE-DB46-A427-870C25006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9D6258-EB09-F942-9D2A-F05DAAA3C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1CBAD-CADC-8B40-B116-84FEFD77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97C5E-11DB-4846-A252-1964E355B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08942-D647-6349-837E-08D88F1E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58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F250-8716-7946-B504-695BAA1AB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C5236-8ADE-6B40-8E05-A45EE71D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23FE8-A859-D04A-89C8-88A56F15B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4EDB9-B142-F948-B7FC-EE9F251BD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1C059-975B-3C4B-9F88-245D98F06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51486-B492-5444-A691-3F6AC7EC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1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2DF6-BAFF-9B4A-955F-186BB6A0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C088FE-AB3C-8B49-838A-77A713580B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AADEF-E99A-CD4C-9AE7-328CFE881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5BDEE-B8DB-C84F-BD23-9B18BB82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124CD-8A75-5D4F-916C-C874F3BEA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B202E-EF05-5949-862D-FB533B82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7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893FB8-403B-8D4C-8211-9B10A3906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4772F-7216-E243-9903-2ACB7A346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8A24F-0231-1E46-885D-E2599571D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3BAE3-7C21-054E-8C55-39F62EA32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6B556-5F46-B442-9829-9B61DE6A4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5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6850"/>
              </a:lnSpc>
              <a:spcBef>
                <a:spcPts val="100"/>
              </a:spcBef>
            </a:pPr>
            <a:r>
              <a:rPr spc="-5" dirty="0"/>
              <a:t>CSCI</a:t>
            </a:r>
            <a:r>
              <a:rPr spc="-15" dirty="0"/>
              <a:t> </a:t>
            </a:r>
            <a:r>
              <a:rPr spc="-5" dirty="0"/>
              <a:t>1070:</a:t>
            </a:r>
          </a:p>
          <a:p>
            <a:pPr marL="1270" algn="ctr">
              <a:lnSpc>
                <a:spcPts val="6850"/>
              </a:lnSpc>
            </a:pPr>
            <a:r>
              <a:rPr spc="-80" dirty="0"/>
              <a:t>Taming </a:t>
            </a:r>
            <a:r>
              <a:rPr dirty="0"/>
              <a:t>Big </a:t>
            </a:r>
            <a:r>
              <a:rPr spc="-40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40890" y="3583940"/>
            <a:ext cx="2509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45" dirty="0">
                <a:latin typeface="Calibri"/>
                <a:cs typeface="Calibri"/>
              </a:rPr>
              <a:t>Dr</a:t>
            </a:r>
            <a:r>
              <a:rPr sz="2400" spc="-45" dirty="0">
                <a:latin typeface="Calibri"/>
                <a:cs typeface="Calibri"/>
              </a:rPr>
              <a:t>. </a:t>
            </a:r>
            <a:r>
              <a:rPr sz="2400" spc="-5" dirty="0">
                <a:latin typeface="Calibri"/>
                <a:cs typeface="Calibri"/>
              </a:rPr>
              <a:t>Abby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Stylianou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E1EDF-2334-2B4B-B899-71964D64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Couple Useful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20289-F90B-E945-9480-21BE8100B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cd : stands for “change directory”</a:t>
            </a:r>
          </a:p>
          <a:p>
            <a:r>
              <a:rPr lang="en-US" dirty="0"/>
              <a:t>list the contents of the current directory</a:t>
            </a:r>
          </a:p>
          <a:p>
            <a:pPr lvl="1"/>
            <a:r>
              <a:rPr lang="en-US" dirty="0"/>
              <a:t>Linux/Mac: ls</a:t>
            </a:r>
          </a:p>
          <a:p>
            <a:pPr lvl="1"/>
            <a:r>
              <a:rPr lang="en-US" dirty="0"/>
              <a:t>Windows: </a:t>
            </a:r>
            <a:r>
              <a:rPr lang="en-US" dirty="0" err="1"/>
              <a:t>dir</a:t>
            </a:r>
            <a:endParaRPr lang="en-US" dirty="0"/>
          </a:p>
          <a:p>
            <a:r>
              <a:rPr lang="en-US" dirty="0"/>
              <a:t>get the full path of the present working directory</a:t>
            </a:r>
          </a:p>
          <a:p>
            <a:pPr lvl="1"/>
            <a:r>
              <a:rPr lang="en-US" dirty="0"/>
              <a:t>Linux/Mac: </a:t>
            </a:r>
            <a:r>
              <a:rPr lang="en-US" dirty="0" err="1"/>
              <a:t>pwd</a:t>
            </a:r>
            <a:endParaRPr lang="en-US" dirty="0"/>
          </a:p>
          <a:p>
            <a:pPr lvl="1"/>
            <a:r>
              <a:rPr lang="en-US" dirty="0"/>
              <a:t>Windows: cd </a:t>
            </a:r>
            <a:r>
              <a:rPr lang="en-US" i="1" dirty="0"/>
              <a:t>(without any directory passed in)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13DDD-E3A2-9847-926C-221B2FFB2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1" y="4995530"/>
            <a:ext cx="1144987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90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E1EDF-2334-2B4B-B899-71964D64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Your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20289-F90B-E945-9480-21BE8100B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that we’ve opened the command line and navigated to the correct folder, we’re ready to run our program.</a:t>
            </a:r>
          </a:p>
          <a:p>
            <a:endParaRPr lang="en-US" dirty="0"/>
          </a:p>
          <a:p>
            <a:r>
              <a:rPr lang="en-US" dirty="0"/>
              <a:t>In the command line interface, type: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python </a:t>
            </a:r>
            <a:r>
              <a:rPr lang="en-US" dirty="0" err="1"/>
              <a:t>first_program.py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167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3F40-5AA2-E041-8EDD-08414D130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A085B-BAFB-A34F-80AE-0A1D8B096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37CC7-DF19-C448-88D0-75E642F39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2444750"/>
            <a:ext cx="112141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93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CAABF0-E6F9-AD41-B734-BD74EE93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B939A1-1443-9549-9B31-3C2F5EDEE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and run Python code in the browser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8E9FE4-3E33-B94E-A06A-01D2D19B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6643"/>
            <a:ext cx="12192000" cy="365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3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00141-6C2B-324A-A602-B6B9492B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4DF4D-62F5-EC46-91E9-334CC802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Installed on the lab machines already.</a:t>
            </a:r>
          </a:p>
          <a:p>
            <a:r>
              <a:rPr lang="en-US" dirty="0"/>
              <a:t>Open Terminal/Command Prompt and run: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pip install </a:t>
            </a:r>
            <a:r>
              <a:rPr lang="en-US" dirty="0" err="1"/>
              <a:t>jupyter</a:t>
            </a:r>
            <a:endParaRPr lang="en-US" dirty="0"/>
          </a:p>
          <a:p>
            <a:pPr marL="0" indent="0" algn="ctr">
              <a:buNone/>
            </a:pPr>
            <a:r>
              <a:rPr lang="en-US" i="1" dirty="0"/>
              <a:t>(if that fails, you might need to run pip install --user </a:t>
            </a:r>
            <a:r>
              <a:rPr lang="en-US" i="1" dirty="0" err="1"/>
              <a:t>jupyter</a:t>
            </a:r>
            <a:r>
              <a:rPr lang="en-US" i="1" dirty="0"/>
              <a:t>)</a:t>
            </a:r>
          </a:p>
          <a:p>
            <a:pPr marL="0" indent="0" algn="ctr">
              <a:buNone/>
            </a:pPr>
            <a:r>
              <a:rPr lang="en-US" dirty="0"/>
              <a:t> </a:t>
            </a:r>
          </a:p>
          <a:p>
            <a:r>
              <a:rPr lang="en-US" dirty="0"/>
              <a:t>The lab machines already have it installed</a:t>
            </a:r>
          </a:p>
          <a:p>
            <a:r>
              <a:rPr lang="en-US" dirty="0"/>
              <a:t>If your computer doesn’t have pip (Windows machines especially may not, use a lab machine today and come to office hours to get set up)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92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3E5D-8A0A-B746-9912-A089A96A0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09245-ADC9-FB4F-8765-2723D8316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start a new notebook, first navigate to the folder you create earlier in Terminal (what was the command?)</a:t>
            </a:r>
          </a:p>
          <a:p>
            <a:endParaRPr lang="en-US" dirty="0"/>
          </a:p>
          <a:p>
            <a:r>
              <a:rPr lang="en-US" dirty="0"/>
              <a:t>Then, run: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52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B8B1-60F1-6E4B-BBC3-A6C8592AE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B803-1B42-B14B-9D2C-1B6485CDA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0612B-22B3-CB4D-BB41-63F1B20C9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461"/>
            <a:ext cx="12192000" cy="591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98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D7CF8-640E-724C-B0BC-81A74C0AD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EFDED-7AF5-744E-A731-88606010F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B1A3B-9491-1045-B3E1-AA99336C8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2496"/>
            <a:ext cx="12192000" cy="33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83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7CB0-C829-2B47-AA38-E90C4F8C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0AD73-4C6B-1C46-9084-CCD58E7EB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BC532-62B1-1D4C-9FDD-A70B3DF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208"/>
            <a:ext cx="12192000" cy="267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44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4A52-A6DC-2E46-9858-3F9671B4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FA87C-DAB2-8B40-9D59-2F966AAC6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DCBE0-EF13-6B4D-B781-F4C2CE483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8539"/>
            <a:ext cx="12192000" cy="376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72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64DAF3-F7C5-014B-9C45-FBD25653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28BDE1-408E-8F4F-8A0B-20506B87A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Due to Blackboard issues, we will be using Moodle instead</a:t>
            </a:r>
          </a:p>
          <a:p>
            <a:endParaRPr lang="en-US" dirty="0"/>
          </a:p>
          <a:p>
            <a:r>
              <a:rPr lang="en-US" dirty="0"/>
              <a:t>Assignment 0 is out today. We will hopefully work on it in class and discuss how to turn it in. </a:t>
            </a:r>
            <a:r>
              <a:rPr lang="en-US"/>
              <a:t>It’s due </a:t>
            </a:r>
            <a:r>
              <a:rPr lang="en-US" dirty="0"/>
              <a:t>next Tuesday before class.</a:t>
            </a:r>
          </a:p>
          <a:p>
            <a:endParaRPr lang="en-US" dirty="0"/>
          </a:p>
          <a:p>
            <a:r>
              <a:rPr lang="en-US" dirty="0"/>
              <a:t>Late assignment policy:</a:t>
            </a:r>
          </a:p>
          <a:p>
            <a:pPr lvl="1"/>
            <a:r>
              <a:rPr lang="en-US" dirty="0"/>
              <a:t>Assignments are due at 10:59am on their due date.</a:t>
            </a:r>
          </a:p>
          <a:p>
            <a:pPr lvl="1"/>
            <a:r>
              <a:rPr lang="en-US" dirty="0"/>
              <a:t>From 11:00am that day to 10:59am the following day, 10% off</a:t>
            </a:r>
          </a:p>
          <a:p>
            <a:pPr lvl="1"/>
            <a:r>
              <a:rPr lang="en-US" dirty="0"/>
              <a:t>The next day, another 10% off</a:t>
            </a:r>
          </a:p>
          <a:p>
            <a:pPr lvl="1"/>
            <a:r>
              <a:rPr lang="en-US" dirty="0"/>
              <a:t>So on and so forth</a:t>
            </a:r>
          </a:p>
        </p:txBody>
      </p:sp>
    </p:spTree>
    <p:extLst>
      <p:ext uri="{BB962C8B-B14F-4D97-AF65-F5344CB8AC3E}">
        <p14:creationId xmlns:p14="http://schemas.microsoft.com/office/powerpoint/2010/main" val="1594242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D997-D81E-6746-9461-9F86F0A4C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8689-A0ED-0B49-9EF2-89A1DF83C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7230A-3F62-0347-9DCE-5508D021D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498"/>
            <a:ext cx="12192000" cy="415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59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36AE-2F5E-2043-A762-40FF86E8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362B5-1154-4E49-ABCE-9D351D42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E7D9C0-AC9A-4348-B52B-8EDA8B522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/>
            <a:r>
              <a:rPr lang="en-US" sz="3600" spc="-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Graphical User Interfaces vs. Command Line Interfaces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91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CAABF0-E6F9-AD41-B734-BD74EE93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and Running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B939A1-1443-9549-9B31-3C2F5EDEE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Old-school pipeline: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a text file with python code in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Save it to </a:t>
            </a:r>
            <a:r>
              <a:rPr lang="en-US" dirty="0" err="1"/>
              <a:t>program_name.py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to your command line interface and run: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			python </a:t>
            </a:r>
            <a:r>
              <a:rPr lang="en-US" dirty="0" err="1"/>
              <a:t>program_name.py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149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CAABF0-E6F9-AD41-B734-BD74EE93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and Running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B939A1-1443-9549-9B31-3C2F5EDEE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Old-school pipeline: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a text file with python code in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Save it to </a:t>
            </a:r>
            <a:r>
              <a:rPr lang="en-US" dirty="0" err="1"/>
              <a:t>program_name.py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to your command line interface and run: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			python </a:t>
            </a:r>
            <a:r>
              <a:rPr lang="en-US" dirty="0" err="1"/>
              <a:t>program_name.py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0EE248-66BD-6D41-BA61-A22EB9E288E1}"/>
              </a:ext>
            </a:extLst>
          </p:cNvPr>
          <p:cNvSpPr txBox="1"/>
          <p:nvPr/>
        </p:nvSpPr>
        <p:spPr>
          <a:xfrm>
            <a:off x="0" y="518160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Let’s do that!</a:t>
            </a:r>
          </a:p>
        </p:txBody>
      </p:sp>
    </p:spTree>
    <p:extLst>
      <p:ext uri="{BB962C8B-B14F-4D97-AF65-F5344CB8AC3E}">
        <p14:creationId xmlns:p14="http://schemas.microsoft.com/office/powerpoint/2010/main" val="3022954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172FA-3522-9E40-82DA-309595D4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 Folder for Our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2BBEB-E3CF-304C-B0AA-1BE0C989E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Name the folder cs1070</a:t>
            </a:r>
          </a:p>
          <a:p>
            <a:endParaRPr lang="en-US" dirty="0"/>
          </a:p>
          <a:p>
            <a:r>
              <a:rPr lang="en-US" dirty="0"/>
              <a:t>I don’t care where you put it, but I’d make it somewhere easy to get to (such as in your Documents folder)</a:t>
            </a:r>
          </a:p>
          <a:p>
            <a:endParaRPr lang="en-US" dirty="0"/>
          </a:p>
          <a:p>
            <a:r>
              <a:rPr lang="en-US" dirty="0"/>
              <a:t>Get the “full path” for the folder</a:t>
            </a:r>
          </a:p>
          <a:p>
            <a:pPr lvl="1"/>
            <a:r>
              <a:rPr lang="en-US" dirty="0"/>
              <a:t>I’ll walk around and help with this if you can’t figure it out but it should be something like:</a:t>
            </a:r>
          </a:p>
          <a:p>
            <a:pPr lvl="2"/>
            <a:r>
              <a:rPr lang="en-US" dirty="0"/>
              <a:t>/Users/</a:t>
            </a:r>
            <a:r>
              <a:rPr lang="en-US" dirty="0" err="1"/>
              <a:t>abby</a:t>
            </a:r>
            <a:r>
              <a:rPr lang="en-US" dirty="0"/>
              <a:t>/</a:t>
            </a:r>
            <a:r>
              <a:rPr lang="en-US" dirty="0" err="1"/>
              <a:t>Documentrs</a:t>
            </a:r>
            <a:r>
              <a:rPr lang="en-US" dirty="0"/>
              <a:t>/cs1070/ (mac)</a:t>
            </a:r>
          </a:p>
          <a:p>
            <a:pPr lvl="2"/>
            <a:r>
              <a:rPr lang="en-US" dirty="0"/>
              <a:t>/home/</a:t>
            </a:r>
            <a:r>
              <a:rPr lang="en-US" dirty="0" err="1"/>
              <a:t>abby</a:t>
            </a:r>
            <a:r>
              <a:rPr lang="en-US" dirty="0"/>
              <a:t>/Documents/cs1070/ (</a:t>
            </a:r>
            <a:r>
              <a:rPr lang="en-US" dirty="0" err="1"/>
              <a:t>linux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C:\Users\</a:t>
            </a:r>
            <a:r>
              <a:rPr lang="en-US" dirty="0" err="1"/>
              <a:t>abby</a:t>
            </a:r>
            <a:r>
              <a:rPr lang="en-US" dirty="0"/>
              <a:t>\Documents (windows)</a:t>
            </a:r>
          </a:p>
        </p:txBody>
      </p:sp>
    </p:spTree>
    <p:extLst>
      <p:ext uri="{BB962C8B-B14F-4D97-AF65-F5344CB8AC3E}">
        <p14:creationId xmlns:p14="http://schemas.microsoft.com/office/powerpoint/2010/main" val="2028593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A3E6-6EE0-764D-AFAE-3E5038221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our first program: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B4D85-6FF6-D941-AB83-AABE45ABA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Open a text editor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Type the following code: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		print(’Hello world’)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Save the file as </a:t>
            </a:r>
            <a:r>
              <a:rPr lang="en-US" dirty="0" err="1"/>
              <a:t>first_program.py</a:t>
            </a:r>
            <a:r>
              <a:rPr lang="en-US" dirty="0"/>
              <a:t> in that folder you just created</a:t>
            </a:r>
          </a:p>
        </p:txBody>
      </p:sp>
    </p:spTree>
    <p:extLst>
      <p:ext uri="{BB962C8B-B14F-4D97-AF65-F5344CB8AC3E}">
        <p14:creationId xmlns:p14="http://schemas.microsoft.com/office/powerpoint/2010/main" val="1967356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8B13-2C55-F34E-BC8D-D1A54212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the Command Line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72774-EC3D-AF42-899D-18F3509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Mac or Linux machines, open the application called “Terminal”</a:t>
            </a:r>
          </a:p>
          <a:p>
            <a:endParaRPr lang="en-US" dirty="0"/>
          </a:p>
          <a:p>
            <a:r>
              <a:rPr lang="en-US" dirty="0"/>
              <a:t>On Windows machines, open the application called “Command Prompt”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77234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E1EDF-2334-2B4B-B899-71964D64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to the Right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20289-F90B-E945-9480-21BE8100B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Remember the “full path” for the folder you created?</a:t>
            </a:r>
          </a:p>
          <a:p>
            <a:pPr lvl="2"/>
            <a:r>
              <a:rPr lang="en-US" dirty="0"/>
              <a:t>/Users/</a:t>
            </a:r>
            <a:r>
              <a:rPr lang="en-US" dirty="0" err="1"/>
              <a:t>abby</a:t>
            </a:r>
            <a:r>
              <a:rPr lang="en-US" dirty="0"/>
              <a:t>/</a:t>
            </a:r>
            <a:r>
              <a:rPr lang="en-US" dirty="0" err="1"/>
              <a:t>Documentrs</a:t>
            </a:r>
            <a:r>
              <a:rPr lang="en-US" dirty="0"/>
              <a:t>/cs1070/ (mac)</a:t>
            </a:r>
          </a:p>
          <a:p>
            <a:pPr lvl="2"/>
            <a:r>
              <a:rPr lang="en-US" dirty="0"/>
              <a:t>/home/</a:t>
            </a:r>
            <a:r>
              <a:rPr lang="en-US" dirty="0" err="1"/>
              <a:t>abby</a:t>
            </a:r>
            <a:r>
              <a:rPr lang="en-US" dirty="0"/>
              <a:t>/Documents/cs1070/ (</a:t>
            </a:r>
            <a:r>
              <a:rPr lang="en-US" dirty="0" err="1"/>
              <a:t>linux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C:\Users\</a:t>
            </a:r>
            <a:r>
              <a:rPr lang="en-US" dirty="0" err="1"/>
              <a:t>abby</a:t>
            </a:r>
            <a:r>
              <a:rPr lang="en-US" dirty="0"/>
              <a:t>\Documents (windows)</a:t>
            </a:r>
          </a:p>
          <a:p>
            <a:endParaRPr lang="en-US" dirty="0"/>
          </a:p>
          <a:p>
            <a:r>
              <a:rPr lang="en-US" dirty="0"/>
              <a:t>In the command line, type in: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cd </a:t>
            </a:r>
            <a:r>
              <a:rPr lang="en-US" i="1" dirty="0"/>
              <a:t>/path/to/your/folder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replacing /path/to/your/folder with …. the path to your folder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(this command should work for Linux, Mac and Windows)</a:t>
            </a:r>
          </a:p>
        </p:txBody>
      </p:sp>
    </p:spTree>
    <p:extLst>
      <p:ext uri="{BB962C8B-B14F-4D97-AF65-F5344CB8AC3E}">
        <p14:creationId xmlns:p14="http://schemas.microsoft.com/office/powerpoint/2010/main" val="2315236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663</Words>
  <Application>Microsoft Macintosh PowerPoint</Application>
  <PresentationFormat>Widescreen</PresentationFormat>
  <Paragraphs>91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CSCI 1070: Taming Big Data</vt:lpstr>
      <vt:lpstr>Logistics</vt:lpstr>
      <vt:lpstr>Graphical User Interfaces vs. Command Line Interfaces</vt:lpstr>
      <vt:lpstr>Writing and Running Code</vt:lpstr>
      <vt:lpstr>Writing and Running Code</vt:lpstr>
      <vt:lpstr>Let’s Create a Folder for Our Class</vt:lpstr>
      <vt:lpstr>Write our first program:</vt:lpstr>
      <vt:lpstr>Open the Command Line Interface</vt:lpstr>
      <vt:lpstr>Navigate to the Right Folder</vt:lpstr>
      <vt:lpstr>A Couple Useful Commands</vt:lpstr>
      <vt:lpstr>Running Your Program</vt:lpstr>
      <vt:lpstr>PowerPoint Presentation</vt:lpstr>
      <vt:lpstr>Jupyter Notebooks</vt:lpstr>
      <vt:lpstr>Jupyter Notebooks</vt:lpstr>
      <vt:lpstr>Jupyter Notebooks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 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1070: Taming Big Data</dc:title>
  <dc:creator>Abby Stylianou</dc:creator>
  <cp:lastModifiedBy>Abby Stylianou</cp:lastModifiedBy>
  <cp:revision>11</cp:revision>
  <dcterms:created xsi:type="dcterms:W3CDTF">2020-01-15T16:49:38Z</dcterms:created>
  <dcterms:modified xsi:type="dcterms:W3CDTF">2020-01-16T16:06:32Z</dcterms:modified>
</cp:coreProperties>
</file>